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Administrator\桌面\美容顾问\截图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28662" y="428604"/>
            <a:ext cx="7429552" cy="58169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填表完成后，有实习单位大组长的同学将“姓名”“网报号”“验证码”“学号”“高考成绩”以及“联系电话”等信息报给实习大组长，由大组长汇总后填写汇总表上传即可，不必打印申请表，也不必返校；</a:t>
            </a:r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自联实习或无实习大组长的同学需按规定时间返校上交申请表一份，不需身份证复印件；</a:t>
            </a:r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2017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年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月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5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日前个人完成网上缴费，逾期不再受理。</a:t>
            </a:r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endParaRPr lang="zh-CN" altLang="en-US" sz="2000" dirty="0">
              <a:latin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C:\Documents and Settings\Administrator\桌面\美容顾问\截图0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57422" y="4500570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考区选择“河南”</a:t>
            </a:r>
            <a:endParaRPr lang="en-US" altLang="zh-CN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考点选择“省直”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 descr="C:\Documents and Settings\Administrator\桌面\美容顾问\截图0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906" y="0"/>
            <a:ext cx="9166906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3714752"/>
            <a:ext cx="5786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填写个人身份信息</a:t>
            </a:r>
            <a:endParaRPr lang="zh-CN" alt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 descr="C:\Documents and Settings\Administrator\桌面\美容顾问\截图0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120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728" y="3714752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个人身份信息填完后选择确定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 descr="C:\Documents and Settings\Administrator\桌面\美容顾问\截图0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24765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57356" y="4429132"/>
            <a:ext cx="4786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填写个人基本信息</a:t>
            </a:r>
            <a:endParaRPr lang="zh-CN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6" name="Picture 2" descr="C:\Documents and Settings\Administrator\桌面\美容顾问\截图0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84475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57356" y="1714488"/>
            <a:ext cx="4714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地址和邮编不填</a:t>
            </a:r>
            <a:endParaRPr lang="zh-CN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170" name="Picture 2" descr="C:\Documents and Settings\Administrator\桌面\美容顾问\截图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402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29256" y="428604"/>
            <a:ext cx="2714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“河南医学高等专科学校”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 rot="10800000">
            <a:off x="4929190" y="857232"/>
            <a:ext cx="57150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43108" y="28572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河南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rot="10800000" flipV="1">
            <a:off x="2214546" y="644506"/>
            <a:ext cx="642942" cy="3556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29124" y="121442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毕业时间“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2017-06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 rot="10800000">
            <a:off x="2285984" y="1357298"/>
            <a:ext cx="221457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rot="10800000">
            <a:off x="2000232" y="1785926"/>
            <a:ext cx="100013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rot="10800000">
            <a:off x="2000232" y="2500306"/>
            <a:ext cx="100013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rot="10800000">
            <a:off x="2000232" y="2143116"/>
            <a:ext cx="100013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00364" y="157161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毕业专业选“护理”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00364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最高学历选“专科”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00364" y="235743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学位选“无”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直接箭头连接符 22"/>
          <p:cNvCxnSpPr/>
          <p:nvPr/>
        </p:nvCxnSpPr>
        <p:spPr>
          <a:xfrm rot="10800000">
            <a:off x="2071670" y="2857496"/>
            <a:ext cx="92869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000364" y="271462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学制“三年制”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00364" y="3000372"/>
            <a:ext cx="1785950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此项不填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71868" y="3429000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填写所在实习单位名称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直接箭头连接符 27"/>
          <p:cNvCxnSpPr/>
          <p:nvPr/>
        </p:nvCxnSpPr>
        <p:spPr>
          <a:xfrm rot="10800000">
            <a:off x="3000364" y="3571876"/>
            <a:ext cx="100013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 rot="10800000">
            <a:off x="1857356" y="3214686"/>
            <a:ext cx="121444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85918" y="4000504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此项根据个人学习实习情况填写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4" name="Picture 2" descr="C:\Documents and Settings\Administrator\桌面\美容顾问\截图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856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1214422"/>
            <a:ext cx="407196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是否在岗选“否”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2857496"/>
            <a:ext cx="59293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按网上要求上传个人免冠照，如不会可请照相馆制作照片，上传完毕。</a:t>
            </a:r>
            <a:endParaRPr lang="en-US" altLang="zh-CN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填报完成后提交报名信息。</a:t>
            </a:r>
            <a:endParaRPr lang="zh-CN" alt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9220" name="Picture 4" descr="C:\Documents and Settings\Administrator\桌面\美容顾问\截图1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2909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428604"/>
            <a:ext cx="2357422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57554" y="714356"/>
            <a:ext cx="371477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生成网报号和验证码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 rot="10800000">
            <a:off x="2143108" y="1000108"/>
            <a:ext cx="135732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191</Words>
  <PresentationFormat>全屏显示(4:3)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User</cp:lastModifiedBy>
  <cp:revision>8</cp:revision>
  <dcterms:modified xsi:type="dcterms:W3CDTF">2016-12-16T06:41:24Z</dcterms:modified>
</cp:coreProperties>
</file>